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58" r:id="rId5"/>
    <p:sldId id="262" r:id="rId6"/>
    <p:sldId id="259" r:id="rId7"/>
    <p:sldId id="261" r:id="rId8"/>
    <p:sldId id="260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8" d="100"/>
          <a:sy n="88" d="100"/>
        </p:scale>
        <p:origin x="494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webp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408C7-8A7C-664C-9247-D259F2DC1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EACDE0-1A4D-9831-E97C-F35FC07E4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73FA3-B142-9DFD-A7A8-9B01356A0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3C73F-820B-F603-93A6-BA698B518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56D35-15B6-90FF-A7A6-2DC662EB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9649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CF4B0-30B1-E224-0E30-235F6A557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CA06C0-3008-DF38-9EEE-9330870FA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E7EC1-ACBA-4287-AA1E-25D74A243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86676-4494-EAEA-AC04-7A0EBB172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9D847-5200-260A-54CB-FE8D3AD0F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3246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9019F2-2049-BD17-89B1-7B59BCEC8B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7FDA1-C87C-A941-1B00-38912EFC6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8594-F1FF-7D80-696A-EEE1F42F1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488A1-DFD2-54CA-823F-171F48231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A375D-EEEE-4DD6-8044-1E4A2245F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3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FDE3-AFC7-28F6-D404-A71F3652E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48201-82EE-D072-54C8-D99D97799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D3FB9-4DAB-6A49-85E3-AD49A92D2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B8236-A369-0D9A-8D41-ED6D85AE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13489-16CD-5269-81F2-AFD1F8F35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35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B5BBF-6116-A41D-97B2-2D7FC0BC3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76493-A1E8-8D2F-3124-19BCB536B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1F65F-5DC5-7158-D97A-C77E21C6A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1D43C-C3DF-9155-CC54-9792981E2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079BF-A8A4-2A68-566E-9457E0DF0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14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C52B8-5B2B-6DCD-D0E7-8DEE802F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81421-0F6E-AD83-A620-8C64605A7A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B7650-2DD5-7D1D-6684-89FF5D2DB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C307CB-6DD1-5FD3-1A35-B385C3DCB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1223B-93C9-87E0-40EC-1AB8F0E5F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D1CD21-3D15-0BB2-F768-C49786E2E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7751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64FA0-78D1-6F34-4E24-B6FD90F5E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12A518-DA74-B376-CB60-73C42F836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05E684-45C9-709A-C582-A75EA0FFE9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3301EB-A604-5D35-BB0E-571858DFE1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490264-0882-2BFC-2CC6-BB24F636FF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814FD2-5536-A6F9-11F4-2DC1A78FC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2D47D1-8C24-A988-1E3F-BC026C863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1781E2-D26D-AA74-C52F-992DFC4E3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84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1B9B5-D197-0970-28AF-D0D8EAA6B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5932D8-5BE3-9DEC-5FE4-26C950624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3D254-0FD1-63C2-2523-218F88A73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9AADBA-4345-17EE-EE31-40B35C1B6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3882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ADB100-4AB9-1EF4-7464-99611CE68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8F5A2-74C7-4A5D-DE80-F44BB8A6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6B8BAB-D9E7-1C03-FA8F-155CFC9E1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059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7A58F-D6D7-178A-F6F4-05B4AF2A5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F6403-F777-89CD-4CEE-73AA41B3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F306FC-8269-B9DD-D867-52C61E3A4C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7CBE8-C71B-C679-7E0E-C8B49C9A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2664A-3CD9-33C4-7034-DE1803D20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3AD5F7-2C6E-C3E1-2AFF-D4B6EBA41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7447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5EBB-EA1F-D55E-F0DA-39BA7EEE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038D4B-FAD6-3526-08A6-2E63C1D059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0FD53-240A-B43D-E7EB-8E3F46433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9717E4-CB07-59A5-A6DE-94D87EDB3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F97D35-C7F0-74BE-A625-A729BF92F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FB889-D973-51CA-E8A6-9B6DB87C2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133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F2D948-91C3-BC7F-5438-2633B174B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191C3-4A69-D4D3-360F-DCE06D817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3E7BF-1AE9-4731-D64F-38FA233B69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6E08A-904E-49F0-9EBE-36282E902F1D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BA7CD-1489-2D74-E19B-811372A291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BD060-EFB1-BFDC-3922-861B6F0F2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87866-4BB2-40E9-A333-101B9F96A1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713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eb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485C04-FB77-AAD7-0DD6-509DE9CB5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39" y="1026367"/>
            <a:ext cx="11924522" cy="58316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6D3B63-DDCC-3F38-37E4-F07DA8EFA7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248" y="465640"/>
            <a:ext cx="5821155" cy="24239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414E90-F225-E5C5-CF62-CE565D1CD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4225" y="1231640"/>
            <a:ext cx="5784434" cy="89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100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04B0E6-D60C-AD41-5807-F0F75E8373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764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3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BED5C0-33A8-A160-DDC3-FA801C58E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0421"/>
            <a:ext cx="12153902" cy="66975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EA0A54-16CF-DD9F-C094-3531F4A26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981" y="2280653"/>
            <a:ext cx="4535218" cy="73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12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8EA907-423B-6AE3-F19B-4034DE65C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464"/>
            <a:ext cx="12063663" cy="656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779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D8A4EB-D568-272E-D4AF-5ADCC9DA0B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" t="2248"/>
          <a:stretch/>
        </p:blipFill>
        <p:spPr>
          <a:xfrm>
            <a:off x="1" y="0"/>
            <a:ext cx="12191999" cy="7116693"/>
          </a:xfrm>
        </p:spPr>
      </p:pic>
    </p:spTree>
    <p:extLst>
      <p:ext uri="{BB962C8B-B14F-4D97-AF65-F5344CB8AC3E}">
        <p14:creationId xmlns:p14="http://schemas.microsoft.com/office/powerpoint/2010/main" val="3850344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1273A-B3A2-66A9-1202-9FE483523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1568DC-B014-FA61-EB49-DCEB731EED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446" y="81477"/>
            <a:ext cx="10990729" cy="6561370"/>
          </a:xfrm>
        </p:spPr>
      </p:pic>
    </p:spTree>
    <p:extLst>
      <p:ext uri="{BB962C8B-B14F-4D97-AF65-F5344CB8AC3E}">
        <p14:creationId xmlns:p14="http://schemas.microsoft.com/office/powerpoint/2010/main" val="650652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4719A5-D9F4-10F9-869B-18343D147B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63663" cy="68580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44C053-47F8-42E0-EC03-AD461F5C8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551" y="3195605"/>
            <a:ext cx="1952898" cy="4667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C07412-CBE4-787C-ABA9-B6A15E18A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551" y="3195605"/>
            <a:ext cx="1952898" cy="4667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BB15AD-613D-4A17-3022-E72511085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8130" y="3186078"/>
            <a:ext cx="1895740" cy="4858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A7D75D-7943-A491-BEB6-3A0650B1F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8130" y="3186078"/>
            <a:ext cx="1895740" cy="485843"/>
          </a:xfrm>
          <a:prstGeom prst="rect">
            <a:avLst/>
          </a:prstGeo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ACCFFCC8-A5B6-989C-C967-711EDFC76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63663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3DF6C2-432A-CFE5-CE15-E58D2AD6E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2629" y="103746"/>
            <a:ext cx="3772877" cy="94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01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A05FFD-B4E3-91A0-35C1-5A1CA8CB8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76" y="208310"/>
            <a:ext cx="7430552" cy="6015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B1110D-B084-3CE6-4CC4-AF9D90DF6A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440" y="208310"/>
            <a:ext cx="3379237" cy="33792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C2D6E8-5697-71AE-410D-25E56BD891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440" y="3429000"/>
            <a:ext cx="3844341" cy="279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564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8F2FD968-9C0B-E946-539B-6E49EEBEA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48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3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095EDA-8771-2C68-715B-214DDFC8A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6" y="1"/>
            <a:ext cx="12155033" cy="6774024"/>
          </a:xfrm>
        </p:spPr>
      </p:pic>
    </p:spTree>
    <p:extLst>
      <p:ext uri="{BB962C8B-B14F-4D97-AF65-F5344CB8AC3E}">
        <p14:creationId xmlns:p14="http://schemas.microsoft.com/office/powerpoint/2010/main" val="1595405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0817624A-1026-4F14-3B44-CBD8EE0AF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593305"/>
          </a:xfrm>
        </p:spPr>
      </p:pic>
    </p:spTree>
    <p:extLst>
      <p:ext uri="{BB962C8B-B14F-4D97-AF65-F5344CB8AC3E}">
        <p14:creationId xmlns:p14="http://schemas.microsoft.com/office/powerpoint/2010/main" val="1400013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E76216-D014-82E0-755C-ED0AE33EB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0653"/>
            <a:ext cx="12120465" cy="58473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0CFA65-CA98-793E-56DF-5F932BB6E5E1}"/>
              </a:ext>
            </a:extLst>
          </p:cNvPr>
          <p:cNvSpPr txBox="1"/>
          <p:nvPr/>
        </p:nvSpPr>
        <p:spPr>
          <a:xfrm>
            <a:off x="4664569" y="48127"/>
            <a:ext cx="28628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193837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Akhyata moharana</dc:creator>
  <cp:lastModifiedBy>Akhyata moharana</cp:lastModifiedBy>
  <cp:revision>4</cp:revision>
  <dcterms:created xsi:type="dcterms:W3CDTF">2023-10-20T11:22:19Z</dcterms:created>
  <dcterms:modified xsi:type="dcterms:W3CDTF">2023-10-20T17:50:15Z</dcterms:modified>
</cp:coreProperties>
</file>

<file path=docProps/thumbnail.jpeg>
</file>